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3" r:id="rId5"/>
    <p:sldId id="266" r:id="rId6"/>
    <p:sldId id="267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624F4-38DB-4F87-94D4-BC7CFEB6E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3752A1-7BD0-46B6-B7E6-0CD83E2D9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980A4-D7B2-49F2-9383-01B0C9847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C44B2-9BA2-466B-9280-ACB46C1B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E798F-AAAB-444B-91A9-B34A72311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79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0D74F-7A49-42FC-99D6-792AC1A0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2E3F99-A8AD-467B-8492-DDFC49D1C6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DF038-CFD7-4CB6-B070-3ED73CE8F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8CA4D-0AE7-4A7F-B687-56D019413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B999F-EF99-4E3E-971B-AD12F7C4F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48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0B6252-F45C-4B21-AB1F-11335E1A79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074F66-CDCA-4887-AD40-17893DA85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98A6D-672C-48F8-B284-B1C31ABFD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CC51C-8D1A-46C1-B0E3-B1D5DEBE7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75E88-1E48-4D10-A236-A232EED0B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1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DF904-9159-4BA2-B4A9-C37EA3CDA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948F0-3240-4E76-A68C-2EADF0F39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90CDB-83FF-4E9C-BE03-6B418D172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EB61F-884C-4552-9D80-8EEDDE2FF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88903-88BB-4F11-978D-E2E3DF936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132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D227-9886-4C6C-865C-2E3643B65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9E376-34AE-413A-8316-CF7E62633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A760D-5934-49DD-8422-A3F9BD5C4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22ACF-D687-4871-B036-D5004C490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B2FBA-5A1F-4B47-A497-BD581CDE3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335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028D-1A8E-47F9-8446-947E9FBC8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C5DAA-37B1-46FB-8446-6CE68B2CF4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B5408-DE94-44C4-8FCA-E53BAC2D6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AB76BB-DD64-46B2-877B-A1DE02DC6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CDE685-1BF1-410D-85CE-4A919E5AD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E55E8-1232-4281-A1E8-8CD0F76C1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854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0608C-431A-4122-A8AA-46083901D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6BBB6-F4F3-4315-A48F-10674505B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F8DFFF-B5A7-45E0-9877-0844ED147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553FBE-4135-4880-B1F6-9D3217FFD2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B43669-362E-4EBB-96B0-368A8645C7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28D9D0-68E2-4157-A7E0-8C5D71AF8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FD9C0F-A910-4A52-A797-A5755CABA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133D8B-CE84-4EEB-935F-FDB46B891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52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6306C-06EF-4679-A85B-FF6D9E262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80D5FB-3806-4926-832B-55960DB37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7E637B-E422-4578-B421-00E815A3A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51C3A7-4DF2-4DAB-912C-7B86B4F75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33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E41CD8-14B1-4C5A-9B22-67F3FF22E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DDBEBA-07BF-4741-B8DD-231203D73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4F4E52-2593-4B0A-A655-31D12E322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089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CAF2F-AB3A-446D-8731-43A75DE8D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7CD0F-EFA6-4552-AB81-C2948BAAB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629EC-B206-4A59-B5B6-BBA44567D1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D63ED-4442-474B-8FA7-0FD7F4606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B9E7B2-A72C-4EBA-865C-5EFE124D3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9610D-CD73-4EBF-A9FA-3D99BB40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93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86456-C941-477D-99AF-E902DF30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28DDD4-8876-49C8-BDBC-06F96E788B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2D584-04B3-497B-9F48-74627B921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7D5CE-BBCD-4D7C-B909-7538C5C5D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C945B3-0E32-4151-8A44-24463C106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4DDEDD-A4D1-4CA3-8985-07C828F8E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644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D6EC75-50DA-444B-A1CD-0BEEE6CC2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A7853-5987-4B0F-94C4-C0FF3832A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463A2-E043-4336-BD76-2B242421A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38C10F-DDA2-4413-959B-1895075B54A8}" type="datetimeFigureOut">
              <a:rPr lang="en-US" smtClean="0"/>
              <a:t>20-Oct-20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D0E5E-032E-4645-BE01-4497E2786D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4A651-D730-4DBD-B8D4-FF2EC5FC6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13892-5395-4F08-BE15-E8A5F775F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28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hwagner1@de.ibm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10" Type="http://schemas.openxmlformats.org/officeDocument/2006/relationships/image" Target="../media/image13.jp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52E8C-E02C-4A96-AD8C-76BA1938ED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OpenShift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61CB18-36E2-42FE-AADF-58205B501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to get Heating </a:t>
            </a:r>
            <a:r>
              <a:rPr lang="en-US"/>
              <a:t>Temperatures into </a:t>
            </a:r>
            <a:r>
              <a:rPr lang="en-US" dirty="0"/>
              <a:t>the Cloud</a:t>
            </a:r>
          </a:p>
          <a:p>
            <a:endParaRPr lang="en-US" dirty="0"/>
          </a:p>
          <a:p>
            <a:r>
              <a:rPr lang="en-US" dirty="0"/>
              <a:t>Hendrik Wagner (</a:t>
            </a:r>
            <a:r>
              <a:rPr lang="en-US" dirty="0">
                <a:hlinkClick r:id="rId2"/>
              </a:rPr>
              <a:t>hwagner1@de.ibm.com</a:t>
            </a:r>
            <a:r>
              <a:rPr lang="en-US" dirty="0"/>
              <a:t>)</a:t>
            </a:r>
          </a:p>
          <a:p>
            <a:r>
              <a:rPr lang="en-US" dirty="0"/>
              <a:t>Oct 2020</a:t>
            </a:r>
          </a:p>
        </p:txBody>
      </p:sp>
    </p:spTree>
    <p:extLst>
      <p:ext uri="{BB962C8B-B14F-4D97-AF65-F5344CB8AC3E}">
        <p14:creationId xmlns:p14="http://schemas.microsoft.com/office/powerpoint/2010/main" val="1201932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B0ADB-4618-40E9-8292-A9EAC68DE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2581275" cy="1168400"/>
          </a:xfrm>
        </p:spPr>
        <p:txBody>
          <a:bodyPr>
            <a:normAutofit/>
          </a:bodyPr>
          <a:lstStyle/>
          <a:p>
            <a:r>
              <a:rPr lang="en-US" sz="3200" dirty="0"/>
              <a:t>My </a:t>
            </a:r>
            <a:br>
              <a:rPr lang="en-US" sz="3200" dirty="0"/>
            </a:br>
            <a:r>
              <a:rPr lang="en-US" sz="3200" dirty="0"/>
              <a:t>Heating Room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86849D-2E0D-4E55-9523-78EFC9619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727075"/>
            <a:ext cx="4476750" cy="5969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53D9DBD-F7C6-4E32-BA08-6C3D8D8FE122}"/>
              </a:ext>
            </a:extLst>
          </p:cNvPr>
          <p:cNvSpPr/>
          <p:nvPr/>
        </p:nvSpPr>
        <p:spPr>
          <a:xfrm>
            <a:off x="3790950" y="1133475"/>
            <a:ext cx="790575" cy="733425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58508F-3057-48C8-A5A3-29CF95F8CA6E}"/>
              </a:ext>
            </a:extLst>
          </p:cNvPr>
          <p:cNvSpPr txBox="1"/>
          <p:nvPr/>
        </p:nvSpPr>
        <p:spPr>
          <a:xfrm>
            <a:off x="1276350" y="2047875"/>
            <a:ext cx="1359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Raspberry Pi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19A9DCB-28B3-4670-84F3-9B01FE4452C6}"/>
              </a:ext>
            </a:extLst>
          </p:cNvPr>
          <p:cNvCxnSpPr/>
          <p:nvPr/>
        </p:nvCxnSpPr>
        <p:spPr>
          <a:xfrm flipV="1">
            <a:off x="2819400" y="1666875"/>
            <a:ext cx="971550" cy="54292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5FBE4F66-DB63-4A6C-BBD6-552E6EB1E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106" y="2473326"/>
            <a:ext cx="2221706" cy="29622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62D9B7E-A4B5-45F9-BC11-C3E46A343DD6}"/>
              </a:ext>
            </a:extLst>
          </p:cNvPr>
          <p:cNvSpPr txBox="1"/>
          <p:nvPr/>
        </p:nvSpPr>
        <p:spPr>
          <a:xfrm>
            <a:off x="8680132" y="1315521"/>
            <a:ext cx="295504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Measuring four temperatures</a:t>
            </a:r>
          </a:p>
          <a:p>
            <a:r>
              <a:rPr lang="en-US" dirty="0"/>
              <a:t>with I2C Thermo Sensors</a:t>
            </a:r>
          </a:p>
          <a:p>
            <a:pPr marL="285750" indent="-285750">
              <a:buFontTx/>
              <a:buChar char="-"/>
            </a:pPr>
            <a:r>
              <a:rPr lang="en-US" dirty="0"/>
              <a:t>Warm water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Circulation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Heating pipe out</a:t>
            </a:r>
          </a:p>
          <a:p>
            <a:pPr marL="285750" indent="-285750">
              <a:buFontTx/>
              <a:buChar char="-"/>
            </a:pPr>
            <a:r>
              <a:rPr lang="en-US" dirty="0"/>
              <a:t>Heating pipe in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641405A-6A00-40B8-BCA9-312E1859938D}"/>
              </a:ext>
            </a:extLst>
          </p:cNvPr>
          <p:cNvSpPr/>
          <p:nvPr/>
        </p:nvSpPr>
        <p:spPr>
          <a:xfrm>
            <a:off x="5381624" y="1171576"/>
            <a:ext cx="324089" cy="361950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E02F31F-DAAE-4DCC-81C7-90A7D8950641}"/>
              </a:ext>
            </a:extLst>
          </p:cNvPr>
          <p:cNvCxnSpPr>
            <a:cxnSpLocks/>
            <a:stCxn id="11" idx="1"/>
            <a:endCxn id="12" idx="6"/>
          </p:cNvCxnSpPr>
          <p:nvPr/>
        </p:nvCxnSpPr>
        <p:spPr>
          <a:xfrm flipH="1" flipV="1">
            <a:off x="5705713" y="1352551"/>
            <a:ext cx="2974419" cy="84013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842EF8A-39DC-48BF-992E-F1A1DE6C0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7505" y="3219449"/>
            <a:ext cx="2340293" cy="31203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2933B19-D010-4140-8AA7-08D95ACD56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6263" y="37987"/>
            <a:ext cx="1848010" cy="131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03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996AA-E81B-4B51-A613-46F5FFB31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5EB5B-343D-48BF-BAB6-5E710C726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want to see the 4 temperatures in a nice dashboard on my mobile or any other device</a:t>
            </a:r>
          </a:p>
          <a:p>
            <a:r>
              <a:rPr lang="en-US" dirty="0"/>
              <a:t>Requirement: No access from internet to my home </a:t>
            </a:r>
          </a:p>
        </p:txBody>
      </p:sp>
    </p:spTree>
    <p:extLst>
      <p:ext uri="{BB962C8B-B14F-4D97-AF65-F5344CB8AC3E}">
        <p14:creationId xmlns:p14="http://schemas.microsoft.com/office/powerpoint/2010/main" val="3652130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loud 3">
            <a:extLst>
              <a:ext uri="{FF2B5EF4-FFF2-40B4-BE49-F238E27FC236}">
                <a16:creationId xmlns:a16="http://schemas.microsoft.com/office/drawing/2014/main" id="{EBF5C7D3-ECFF-489A-B91C-350868B17449}"/>
              </a:ext>
            </a:extLst>
          </p:cNvPr>
          <p:cNvSpPr/>
          <p:nvPr/>
        </p:nvSpPr>
        <p:spPr>
          <a:xfrm>
            <a:off x="2625725" y="919338"/>
            <a:ext cx="3198321" cy="1901195"/>
          </a:xfrm>
          <a:prstGeom prst="cloud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0A46221D-C0AA-402E-9494-22FB36FAB08D}"/>
              </a:ext>
            </a:extLst>
          </p:cNvPr>
          <p:cNvSpPr/>
          <p:nvPr/>
        </p:nvSpPr>
        <p:spPr>
          <a:xfrm>
            <a:off x="4407425" y="1056756"/>
            <a:ext cx="7341811" cy="4881906"/>
          </a:xfrm>
          <a:prstGeom prst="cloud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E1052D-CB44-496E-9483-2CF4515A432B}"/>
              </a:ext>
            </a:extLst>
          </p:cNvPr>
          <p:cNvSpPr txBox="1"/>
          <p:nvPr/>
        </p:nvSpPr>
        <p:spPr>
          <a:xfrm>
            <a:off x="8157117" y="1885227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IBM Cloud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2686B6-6E21-437E-8243-61356686B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471" y="1659936"/>
            <a:ext cx="652019" cy="631734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BDEA3B-42B9-4D29-83AE-5B22E1A888C1}"/>
              </a:ext>
            </a:extLst>
          </p:cNvPr>
          <p:cNvSpPr/>
          <p:nvPr/>
        </p:nvSpPr>
        <p:spPr>
          <a:xfrm>
            <a:off x="6367207" y="2737828"/>
            <a:ext cx="3687856" cy="2562832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stA="45000" endPos="4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br>
              <a:rPr lang="en-US" sz="1100">
                <a:solidFill>
                  <a:schemeClr val="tx1"/>
                </a:solidFill>
              </a:rPr>
            </a:br>
            <a:r>
              <a:rPr lang="en-US" sz="1100">
                <a:solidFill>
                  <a:schemeClr val="tx1"/>
                </a:solidFill>
              </a:rPr>
              <a:t>OpenShift 4</a:t>
            </a:r>
          </a:p>
          <a:p>
            <a:pPr algn="ctr"/>
            <a:r>
              <a:rPr lang="en-US" sz="1100">
                <a:solidFill>
                  <a:schemeClr val="tx1"/>
                </a:solidFill>
              </a:rPr>
              <a:t>Cluster</a:t>
            </a:r>
            <a:endParaRPr lang="en-US" sz="1100" dirty="0">
              <a:solidFill>
                <a:schemeClr val="tx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C8C2F54-EED5-4A5D-B1C0-7886F8734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134" y="3072633"/>
            <a:ext cx="278927" cy="25447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81C444F-1E32-4275-9F56-33998889F8F3}"/>
              </a:ext>
            </a:extLst>
          </p:cNvPr>
          <p:cNvSpPr txBox="1"/>
          <p:nvPr/>
        </p:nvSpPr>
        <p:spPr>
          <a:xfrm>
            <a:off x="548149" y="2358146"/>
            <a:ext cx="1359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Raspberry Pi</a:t>
            </a:r>
          </a:p>
        </p:txBody>
      </p:sp>
      <p:pic>
        <p:nvPicPr>
          <p:cNvPr id="34" name="Graphic 33" descr="User">
            <a:extLst>
              <a:ext uri="{FF2B5EF4-FFF2-40B4-BE49-F238E27FC236}">
                <a16:creationId xmlns:a16="http://schemas.microsoft.com/office/drawing/2014/main" id="{26E7D321-955C-4EB9-9DA4-A6FEB6F55D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67585" y="5783929"/>
            <a:ext cx="914400" cy="914400"/>
          </a:xfrm>
          <a:prstGeom prst="rect">
            <a:avLst/>
          </a:prstGeom>
        </p:spPr>
      </p:pic>
      <p:pic>
        <p:nvPicPr>
          <p:cNvPr id="36" name="Graphic 35" descr="Monitor">
            <a:extLst>
              <a:ext uri="{FF2B5EF4-FFF2-40B4-BE49-F238E27FC236}">
                <a16:creationId xmlns:a16="http://schemas.microsoft.com/office/drawing/2014/main" id="{EB80FD98-92B6-4C74-981B-2316DB8CAC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59369" y="5783929"/>
            <a:ext cx="914400" cy="91440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081E9E3-5B18-4B8F-9EC6-FDDADC8CFDEF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2466092" y="2016782"/>
            <a:ext cx="1758792" cy="15510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200552E-D11E-4AB4-81D8-067DAA3D95D3}"/>
              </a:ext>
            </a:extLst>
          </p:cNvPr>
          <p:cNvCxnSpPr>
            <a:cxnSpLocks/>
            <a:endCxn id="64" idx="3"/>
          </p:cNvCxnSpPr>
          <p:nvPr/>
        </p:nvCxnSpPr>
        <p:spPr>
          <a:xfrm>
            <a:off x="4241904" y="2019274"/>
            <a:ext cx="2382123" cy="23279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AA44B0E-F594-4D1F-BA64-6C2CBB0689C9}"/>
              </a:ext>
            </a:extLst>
          </p:cNvPr>
          <p:cNvCxnSpPr>
            <a:cxnSpLocks/>
            <a:stCxn id="45" idx="2"/>
            <a:endCxn id="34" idx="3"/>
          </p:cNvCxnSpPr>
          <p:nvPr/>
        </p:nvCxnSpPr>
        <p:spPr>
          <a:xfrm flipH="1">
            <a:off x="7181985" y="4736222"/>
            <a:ext cx="1907674" cy="1504907"/>
          </a:xfrm>
          <a:prstGeom prst="straightConnector1">
            <a:avLst/>
          </a:prstGeom>
          <a:ln w="28575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Hexagon 63">
            <a:extLst>
              <a:ext uri="{FF2B5EF4-FFF2-40B4-BE49-F238E27FC236}">
                <a16:creationId xmlns:a16="http://schemas.microsoft.com/office/drawing/2014/main" id="{D6B6731C-B056-4AF1-BEAD-77ABE706C3DC}"/>
              </a:ext>
            </a:extLst>
          </p:cNvPr>
          <p:cNvSpPr/>
          <p:nvPr/>
        </p:nvSpPr>
        <p:spPr>
          <a:xfrm>
            <a:off x="6624027" y="4116762"/>
            <a:ext cx="769876" cy="460884"/>
          </a:xfrm>
          <a:prstGeom prst="hexagon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stA="45000" endPos="4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Http-Server</a:t>
            </a:r>
          </a:p>
        </p:txBody>
      </p:sp>
      <p:pic>
        <p:nvPicPr>
          <p:cNvPr id="3" name="Picture 2" descr="A circuit board&#10;&#10;Description automatically generated">
            <a:extLst>
              <a:ext uri="{FF2B5EF4-FFF2-40B4-BE49-F238E27FC236}">
                <a16:creationId xmlns:a16="http://schemas.microsoft.com/office/drawing/2014/main" id="{DFCBC48B-AB1B-47EF-86F5-682DF62E8B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95" y="2788441"/>
            <a:ext cx="2332297" cy="155876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50E9104-CF3C-4021-B464-DBD2C7E4C885}"/>
              </a:ext>
            </a:extLst>
          </p:cNvPr>
          <p:cNvSpPr txBox="1"/>
          <p:nvPr/>
        </p:nvSpPr>
        <p:spPr>
          <a:xfrm>
            <a:off x="3752351" y="1423830"/>
            <a:ext cx="945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Internet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147933A-57FC-4452-9C7C-91863FDC1BD5}"/>
              </a:ext>
            </a:extLst>
          </p:cNvPr>
          <p:cNvSpPr txBox="1"/>
          <p:nvPr/>
        </p:nvSpPr>
        <p:spPr>
          <a:xfrm>
            <a:off x="4948120" y="3345788"/>
            <a:ext cx="8068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 POST</a:t>
            </a:r>
            <a:endParaRPr lang="en-US" dirty="0"/>
          </a:p>
        </p:txBody>
      </p:sp>
      <p:pic>
        <p:nvPicPr>
          <p:cNvPr id="35" name="Picture 34" descr="Logo, icon&#10;&#10;Description automatically generated">
            <a:extLst>
              <a:ext uri="{FF2B5EF4-FFF2-40B4-BE49-F238E27FC236}">
                <a16:creationId xmlns:a16="http://schemas.microsoft.com/office/drawing/2014/main" id="{7ACC7155-15D1-41FE-B381-7981D6B0375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377" y="4116761"/>
            <a:ext cx="464758" cy="460885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459BF08-CEAE-4F9A-BB35-21B90DA90F6C}"/>
              </a:ext>
            </a:extLst>
          </p:cNvPr>
          <p:cNvCxnSpPr>
            <a:cxnSpLocks/>
            <a:stCxn id="35" idx="1"/>
            <a:endCxn id="64" idx="0"/>
          </p:cNvCxnSpPr>
          <p:nvPr/>
        </p:nvCxnSpPr>
        <p:spPr>
          <a:xfrm flipH="1">
            <a:off x="7393903" y="4347204"/>
            <a:ext cx="35247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FEA59720-4CE1-4CB0-9D8B-C86964DE69A3}"/>
              </a:ext>
            </a:extLst>
          </p:cNvPr>
          <p:cNvSpPr txBox="1"/>
          <p:nvPr/>
        </p:nvSpPr>
        <p:spPr>
          <a:xfrm>
            <a:off x="7388026" y="3903741"/>
            <a:ext cx="4792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 </a:t>
            </a:r>
            <a:br>
              <a:rPr lang="en-US" sz="1200" dirty="0"/>
            </a:br>
            <a:r>
              <a:rPr lang="en-US" sz="1200" dirty="0"/>
              <a:t>GET</a:t>
            </a:r>
            <a:endParaRPr lang="en-US" dirty="0"/>
          </a:p>
        </p:txBody>
      </p:sp>
      <p:pic>
        <p:nvPicPr>
          <p:cNvPr id="45" name="Picture 4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C8EA4A0-F532-4934-BFE2-8F4FBF16B0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184" y="3962094"/>
            <a:ext cx="758949" cy="774128"/>
          </a:xfrm>
          <a:prstGeom prst="rect">
            <a:avLst/>
          </a:prstGeom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32210FD-E3BC-44E5-A6AB-243EC37023FB}"/>
              </a:ext>
            </a:extLst>
          </p:cNvPr>
          <p:cNvCxnSpPr>
            <a:cxnSpLocks/>
            <a:stCxn id="45" idx="1"/>
            <a:endCxn id="35" idx="3"/>
          </p:cNvCxnSpPr>
          <p:nvPr/>
        </p:nvCxnSpPr>
        <p:spPr>
          <a:xfrm flipH="1" flipV="1">
            <a:off x="8211135" y="4347204"/>
            <a:ext cx="499049" cy="19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B9937D00-7E68-4789-9EE0-796D1B13983E}"/>
              </a:ext>
            </a:extLst>
          </p:cNvPr>
          <p:cNvSpPr txBox="1"/>
          <p:nvPr/>
        </p:nvSpPr>
        <p:spPr>
          <a:xfrm>
            <a:off x="7590250" y="4565360"/>
            <a:ext cx="9459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Prometheus</a:t>
            </a:r>
            <a:endParaRPr 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51A964-1FE6-4414-B0CD-DBF680433263}"/>
              </a:ext>
            </a:extLst>
          </p:cNvPr>
          <p:cNvSpPr txBox="1"/>
          <p:nvPr/>
        </p:nvSpPr>
        <p:spPr>
          <a:xfrm>
            <a:off x="5189950" y="247650"/>
            <a:ext cx="1901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7772FB-A296-4EA0-B29E-2EE2F94D2954}"/>
              </a:ext>
            </a:extLst>
          </p:cNvPr>
          <p:cNvSpPr txBox="1"/>
          <p:nvPr/>
        </p:nvSpPr>
        <p:spPr>
          <a:xfrm>
            <a:off x="8243811" y="3915460"/>
            <a:ext cx="4792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 </a:t>
            </a:r>
            <a:br>
              <a:rPr lang="en-US" sz="1200" dirty="0"/>
            </a:br>
            <a:r>
              <a:rPr lang="en-US" sz="1200" dirty="0"/>
              <a:t>GET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17DFE7-BDEA-4233-BC96-D0D3F8362F40}"/>
              </a:ext>
            </a:extLst>
          </p:cNvPr>
          <p:cNvSpPr txBox="1"/>
          <p:nvPr/>
        </p:nvSpPr>
        <p:spPr>
          <a:xfrm>
            <a:off x="7127723" y="6273652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</a:t>
            </a:r>
          </a:p>
        </p:txBody>
      </p:sp>
    </p:spTree>
    <p:extLst>
      <p:ext uri="{BB962C8B-B14F-4D97-AF65-F5344CB8AC3E}">
        <p14:creationId xmlns:p14="http://schemas.microsoft.com/office/powerpoint/2010/main" val="2985966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1F1B-4D0A-4AC1-8877-7F07382F9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Dashboard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20A80C-34B8-43F9-A6CB-40B36EA13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0008"/>
            <a:ext cx="12192000" cy="497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4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1F1B-4D0A-4AC1-8877-7F07382F9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53F3F9-FABC-4231-A26E-50CC088C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5" y="1848564"/>
            <a:ext cx="10734675" cy="464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67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1F1B-4D0A-4AC1-8877-7F07382F9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Dashboard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B06807-A006-4663-9BBD-C1DC579E5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037" y="1433350"/>
            <a:ext cx="10772258" cy="529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207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OpenShift Demo</vt:lpstr>
      <vt:lpstr>My  Heating Room</vt:lpstr>
      <vt:lpstr>Problem Statement</vt:lpstr>
      <vt:lpstr>PowerPoint Presentation</vt:lpstr>
      <vt:lpstr>Sample Dashboard</vt:lpstr>
      <vt:lpstr>Sample Dashboard</vt:lpstr>
      <vt:lpstr>Sample Dashboard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Hendrik Wagner</dc:creator>
  <cp:lastModifiedBy>Hendrik Wagner</cp:lastModifiedBy>
  <cp:revision>50</cp:revision>
  <dcterms:created xsi:type="dcterms:W3CDTF">2020-01-27T07:43:32Z</dcterms:created>
  <dcterms:modified xsi:type="dcterms:W3CDTF">2020-10-20T13:52:36Z</dcterms:modified>
</cp:coreProperties>
</file>

<file path=docProps/thumbnail.jpeg>
</file>